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2" y="-4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4F289-DACE-4992-AC61-7D32102F6F0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0EF66-96FC-4166-A124-A47A5DA21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486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4F289-DACE-4992-AC61-7D32102F6F0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0EF66-96FC-4166-A124-A47A5DA21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588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4F289-DACE-4992-AC61-7D32102F6F0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0EF66-96FC-4166-A124-A47A5DA21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86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4F289-DACE-4992-AC61-7D32102F6F0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0EF66-96FC-4166-A124-A47A5DA21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482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4F289-DACE-4992-AC61-7D32102F6F0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0EF66-96FC-4166-A124-A47A5DA21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13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4F289-DACE-4992-AC61-7D32102F6F0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0EF66-96FC-4166-A124-A47A5DA21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172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4F289-DACE-4992-AC61-7D32102F6F0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0EF66-96FC-4166-A124-A47A5DA21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121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4F289-DACE-4992-AC61-7D32102F6F0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0EF66-96FC-4166-A124-A47A5DA21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978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4F289-DACE-4992-AC61-7D32102F6F0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0EF66-96FC-4166-A124-A47A5DA21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884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4F289-DACE-4992-AC61-7D32102F6F0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0EF66-96FC-4166-A124-A47A5DA21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23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4F289-DACE-4992-AC61-7D32102F6F0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0EF66-96FC-4166-A124-A47A5DA21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841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4F289-DACE-4992-AC61-7D32102F6F0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0EF66-96FC-4166-A124-A47A5DA21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59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57200" y="4572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Before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953000" y="4572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  <a:r>
              <a:rPr lang="en-US" dirty="0" smtClean="0"/>
              <a:t> month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"/>
          </p:nvPr>
        </p:nvSpPr>
        <p:spPr>
          <a:xfrm>
            <a:off x="4645025" y="1066801"/>
            <a:ext cx="4041775" cy="25146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0485" name="Picture 5" descr="C:\Users\Julie\Pictures\ARMS\Townsend, Donna  abd n arms\3.14.13 arms\07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98" r="26102" b="15909"/>
          <a:stretch/>
        </p:blipFill>
        <p:spPr bwMode="auto">
          <a:xfrm>
            <a:off x="0" y="0"/>
            <a:ext cx="4312229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C:\Users\Julie\Pictures\ARMS\Townsend, Donna  abd n arms\4.16.13  arms\02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444" t="17838" b="1"/>
          <a:stretch/>
        </p:blipFill>
        <p:spPr bwMode="auto">
          <a:xfrm>
            <a:off x="4269856" y="0"/>
            <a:ext cx="4112144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82000" y="0"/>
            <a:ext cx="304800" cy="3693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0" y="0"/>
            <a:ext cx="76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" y="0"/>
            <a:ext cx="8839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     </a:t>
            </a:r>
            <a:r>
              <a:rPr lang="en-US" sz="3200" b="1" dirty="0" err="1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CoolSculpting</a:t>
            </a:r>
            <a:r>
              <a:rPr lang="en-US" sz="3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 ARMS</a:t>
            </a:r>
            <a:r>
              <a:rPr lang="en-US" sz="3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– </a:t>
            </a:r>
            <a:r>
              <a:rPr lang="en-US" sz="3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4 </a:t>
            </a:r>
            <a:r>
              <a:rPr lang="en-US" sz="32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month Result</a:t>
            </a:r>
          </a:p>
          <a:p>
            <a:r>
              <a:rPr lang="en-US" sz="32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       </a:t>
            </a:r>
            <a:r>
              <a:rPr lang="en-US" sz="2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Copyright Dr. Julie Reil ©</a:t>
            </a:r>
            <a:endParaRPr lang="en-US" sz="3200" b="1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22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 Reil</dc:creator>
  <cp:lastModifiedBy>Julie Reil</cp:lastModifiedBy>
  <cp:revision>1</cp:revision>
  <dcterms:created xsi:type="dcterms:W3CDTF">2021-05-03T18:42:52Z</dcterms:created>
  <dcterms:modified xsi:type="dcterms:W3CDTF">2021-05-03T18:43:13Z</dcterms:modified>
</cp:coreProperties>
</file>